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8686800" cy="8686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94" autoAdjust="0"/>
    <p:restoredTop sz="94660"/>
  </p:normalViewPr>
  <p:slideViewPr>
    <p:cSldViewPr snapToGrid="0">
      <p:cViewPr>
        <p:scale>
          <a:sx n="69" d="100"/>
          <a:sy n="69" d="100"/>
        </p:scale>
        <p:origin x="864" y="-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510" y="1421660"/>
            <a:ext cx="7383780" cy="3024293"/>
          </a:xfrm>
        </p:spPr>
        <p:txBody>
          <a:bodyPr anchor="b"/>
          <a:lstStyle>
            <a:lvl1pPr algn="ctr">
              <a:defRPr sz="5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5850" y="4562581"/>
            <a:ext cx="6515100" cy="2097299"/>
          </a:xfrm>
        </p:spPr>
        <p:txBody>
          <a:bodyPr/>
          <a:lstStyle>
            <a:lvl1pPr marL="0" indent="0" algn="ctr">
              <a:buNone/>
              <a:defRPr sz="2280"/>
            </a:lvl1pPr>
            <a:lvl2pPr marL="434340" indent="0" algn="ctr">
              <a:buNone/>
              <a:defRPr sz="1900"/>
            </a:lvl2pPr>
            <a:lvl3pPr marL="868680" indent="0" algn="ctr">
              <a:buNone/>
              <a:defRPr sz="1710"/>
            </a:lvl3pPr>
            <a:lvl4pPr marL="1303020" indent="0" algn="ctr">
              <a:buNone/>
              <a:defRPr sz="1520"/>
            </a:lvl4pPr>
            <a:lvl5pPr marL="1737360" indent="0" algn="ctr">
              <a:buNone/>
              <a:defRPr sz="1520"/>
            </a:lvl5pPr>
            <a:lvl6pPr marL="2171700" indent="0" algn="ctr">
              <a:buNone/>
              <a:defRPr sz="1520"/>
            </a:lvl6pPr>
            <a:lvl7pPr marL="2606040" indent="0" algn="ctr">
              <a:buNone/>
              <a:defRPr sz="1520"/>
            </a:lvl7pPr>
            <a:lvl8pPr marL="3040380" indent="0" algn="ctr">
              <a:buNone/>
              <a:defRPr sz="1520"/>
            </a:lvl8pPr>
            <a:lvl9pPr marL="3474720" indent="0" algn="ctr">
              <a:buNone/>
              <a:defRPr sz="15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DE11-62DB-444B-87BC-81CFBAE40836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3227-43B2-4FA1-AC54-97CAC16D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4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DE11-62DB-444B-87BC-81CFBAE40836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3227-43B2-4FA1-AC54-97CAC16D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1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6492" y="462492"/>
            <a:ext cx="1873091" cy="73616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7218" y="462492"/>
            <a:ext cx="5510689" cy="736166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DE11-62DB-444B-87BC-81CFBAE40836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3227-43B2-4FA1-AC54-97CAC16D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5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DE11-62DB-444B-87BC-81CFBAE40836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3227-43B2-4FA1-AC54-97CAC16D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4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94" y="2165670"/>
            <a:ext cx="7492365" cy="3613467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694" y="5813322"/>
            <a:ext cx="7492365" cy="1900237"/>
          </a:xfrm>
        </p:spPr>
        <p:txBody>
          <a:bodyPr/>
          <a:lstStyle>
            <a:lvl1pPr marL="0" indent="0">
              <a:buNone/>
              <a:defRPr sz="2280">
                <a:solidFill>
                  <a:schemeClr val="tx1"/>
                </a:solidFill>
              </a:defRPr>
            </a:lvl1pPr>
            <a:lvl2pPr marL="4343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68680" indent="0">
              <a:buNone/>
              <a:defRPr sz="1710">
                <a:solidFill>
                  <a:schemeClr val="tx1">
                    <a:tint val="75000"/>
                  </a:schemeClr>
                </a:solidFill>
              </a:defRPr>
            </a:lvl3pPr>
            <a:lvl4pPr marL="1303020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4pPr>
            <a:lvl5pPr marL="1737360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5pPr>
            <a:lvl6pPr marL="2171700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6pPr>
            <a:lvl7pPr marL="2606040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7pPr>
            <a:lvl8pPr marL="3040380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8pPr>
            <a:lvl9pPr marL="3474720" indent="0">
              <a:buNone/>
              <a:defRPr sz="1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DE11-62DB-444B-87BC-81CFBAE40836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3227-43B2-4FA1-AC54-97CAC16D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9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7218" y="2312458"/>
            <a:ext cx="3691890" cy="55116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7693" y="2312458"/>
            <a:ext cx="3691890" cy="55116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DE11-62DB-444B-87BC-81CFBAE40836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3227-43B2-4FA1-AC54-97CAC16D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2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349" y="462494"/>
            <a:ext cx="7492365" cy="16790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350" y="2129473"/>
            <a:ext cx="3674923" cy="1043622"/>
          </a:xfrm>
        </p:spPr>
        <p:txBody>
          <a:bodyPr anchor="b"/>
          <a:lstStyle>
            <a:lvl1pPr marL="0" indent="0">
              <a:buNone/>
              <a:defRPr sz="2280" b="1"/>
            </a:lvl1pPr>
            <a:lvl2pPr marL="434340" indent="0">
              <a:buNone/>
              <a:defRPr sz="1900" b="1"/>
            </a:lvl2pPr>
            <a:lvl3pPr marL="868680" indent="0">
              <a:buNone/>
              <a:defRPr sz="1710" b="1"/>
            </a:lvl3pPr>
            <a:lvl4pPr marL="1303020" indent="0">
              <a:buNone/>
              <a:defRPr sz="1520" b="1"/>
            </a:lvl4pPr>
            <a:lvl5pPr marL="1737360" indent="0">
              <a:buNone/>
              <a:defRPr sz="1520" b="1"/>
            </a:lvl5pPr>
            <a:lvl6pPr marL="2171700" indent="0">
              <a:buNone/>
              <a:defRPr sz="1520" b="1"/>
            </a:lvl6pPr>
            <a:lvl7pPr marL="2606040" indent="0">
              <a:buNone/>
              <a:defRPr sz="1520" b="1"/>
            </a:lvl7pPr>
            <a:lvl8pPr marL="3040380" indent="0">
              <a:buNone/>
              <a:defRPr sz="1520" b="1"/>
            </a:lvl8pPr>
            <a:lvl9pPr marL="3474720" indent="0">
              <a:buNone/>
              <a:defRPr sz="15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350" y="3173095"/>
            <a:ext cx="3674923" cy="46671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7693" y="2129473"/>
            <a:ext cx="3693021" cy="1043622"/>
          </a:xfrm>
        </p:spPr>
        <p:txBody>
          <a:bodyPr anchor="b"/>
          <a:lstStyle>
            <a:lvl1pPr marL="0" indent="0">
              <a:buNone/>
              <a:defRPr sz="2280" b="1"/>
            </a:lvl1pPr>
            <a:lvl2pPr marL="434340" indent="0">
              <a:buNone/>
              <a:defRPr sz="1900" b="1"/>
            </a:lvl2pPr>
            <a:lvl3pPr marL="868680" indent="0">
              <a:buNone/>
              <a:defRPr sz="1710" b="1"/>
            </a:lvl3pPr>
            <a:lvl4pPr marL="1303020" indent="0">
              <a:buNone/>
              <a:defRPr sz="1520" b="1"/>
            </a:lvl4pPr>
            <a:lvl5pPr marL="1737360" indent="0">
              <a:buNone/>
              <a:defRPr sz="1520" b="1"/>
            </a:lvl5pPr>
            <a:lvl6pPr marL="2171700" indent="0">
              <a:buNone/>
              <a:defRPr sz="1520" b="1"/>
            </a:lvl6pPr>
            <a:lvl7pPr marL="2606040" indent="0">
              <a:buNone/>
              <a:defRPr sz="1520" b="1"/>
            </a:lvl7pPr>
            <a:lvl8pPr marL="3040380" indent="0">
              <a:buNone/>
              <a:defRPr sz="1520" b="1"/>
            </a:lvl8pPr>
            <a:lvl9pPr marL="3474720" indent="0">
              <a:buNone/>
              <a:defRPr sz="15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7693" y="3173095"/>
            <a:ext cx="3693021" cy="46671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DE11-62DB-444B-87BC-81CFBAE40836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3227-43B2-4FA1-AC54-97CAC16D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DE11-62DB-444B-87BC-81CFBAE40836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3227-43B2-4FA1-AC54-97CAC16D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4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DE11-62DB-444B-87BC-81CFBAE40836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3227-43B2-4FA1-AC54-97CAC16D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3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349" y="579120"/>
            <a:ext cx="2801719" cy="2026920"/>
          </a:xfrm>
        </p:spPr>
        <p:txBody>
          <a:bodyPr anchor="b"/>
          <a:lstStyle>
            <a:lvl1pPr>
              <a:defRPr sz="3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3021" y="1250740"/>
            <a:ext cx="4397693" cy="6173258"/>
          </a:xfrm>
        </p:spPr>
        <p:txBody>
          <a:bodyPr/>
          <a:lstStyle>
            <a:lvl1pPr>
              <a:defRPr sz="3040"/>
            </a:lvl1pPr>
            <a:lvl2pPr>
              <a:defRPr sz="2660"/>
            </a:lvl2pPr>
            <a:lvl3pPr>
              <a:defRPr sz="228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349" y="2606040"/>
            <a:ext cx="2801719" cy="4828011"/>
          </a:xfrm>
        </p:spPr>
        <p:txBody>
          <a:bodyPr/>
          <a:lstStyle>
            <a:lvl1pPr marL="0" indent="0">
              <a:buNone/>
              <a:defRPr sz="1520"/>
            </a:lvl1pPr>
            <a:lvl2pPr marL="434340" indent="0">
              <a:buNone/>
              <a:defRPr sz="1330"/>
            </a:lvl2pPr>
            <a:lvl3pPr marL="868680" indent="0">
              <a:buNone/>
              <a:defRPr sz="1140"/>
            </a:lvl3pPr>
            <a:lvl4pPr marL="1303020" indent="0">
              <a:buNone/>
              <a:defRPr sz="950"/>
            </a:lvl4pPr>
            <a:lvl5pPr marL="1737360" indent="0">
              <a:buNone/>
              <a:defRPr sz="950"/>
            </a:lvl5pPr>
            <a:lvl6pPr marL="2171700" indent="0">
              <a:buNone/>
              <a:defRPr sz="950"/>
            </a:lvl6pPr>
            <a:lvl7pPr marL="2606040" indent="0">
              <a:buNone/>
              <a:defRPr sz="950"/>
            </a:lvl7pPr>
            <a:lvl8pPr marL="3040380" indent="0">
              <a:buNone/>
              <a:defRPr sz="950"/>
            </a:lvl8pPr>
            <a:lvl9pPr marL="3474720" indent="0">
              <a:buNone/>
              <a:defRPr sz="9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DE11-62DB-444B-87BC-81CFBAE40836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3227-43B2-4FA1-AC54-97CAC16D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9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349" y="579120"/>
            <a:ext cx="2801719" cy="2026920"/>
          </a:xfrm>
        </p:spPr>
        <p:txBody>
          <a:bodyPr anchor="b"/>
          <a:lstStyle>
            <a:lvl1pPr>
              <a:defRPr sz="3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93021" y="1250740"/>
            <a:ext cx="4397693" cy="6173258"/>
          </a:xfrm>
        </p:spPr>
        <p:txBody>
          <a:bodyPr anchor="t"/>
          <a:lstStyle>
            <a:lvl1pPr marL="0" indent="0">
              <a:buNone/>
              <a:defRPr sz="3040"/>
            </a:lvl1pPr>
            <a:lvl2pPr marL="434340" indent="0">
              <a:buNone/>
              <a:defRPr sz="2660"/>
            </a:lvl2pPr>
            <a:lvl3pPr marL="868680" indent="0">
              <a:buNone/>
              <a:defRPr sz="2280"/>
            </a:lvl3pPr>
            <a:lvl4pPr marL="1303020" indent="0">
              <a:buNone/>
              <a:defRPr sz="1900"/>
            </a:lvl4pPr>
            <a:lvl5pPr marL="1737360" indent="0">
              <a:buNone/>
              <a:defRPr sz="1900"/>
            </a:lvl5pPr>
            <a:lvl6pPr marL="2171700" indent="0">
              <a:buNone/>
              <a:defRPr sz="1900"/>
            </a:lvl6pPr>
            <a:lvl7pPr marL="2606040" indent="0">
              <a:buNone/>
              <a:defRPr sz="1900"/>
            </a:lvl7pPr>
            <a:lvl8pPr marL="3040380" indent="0">
              <a:buNone/>
              <a:defRPr sz="1900"/>
            </a:lvl8pPr>
            <a:lvl9pPr marL="3474720" indent="0">
              <a:buNone/>
              <a:defRPr sz="1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349" y="2606040"/>
            <a:ext cx="2801719" cy="4828011"/>
          </a:xfrm>
        </p:spPr>
        <p:txBody>
          <a:bodyPr/>
          <a:lstStyle>
            <a:lvl1pPr marL="0" indent="0">
              <a:buNone/>
              <a:defRPr sz="1520"/>
            </a:lvl1pPr>
            <a:lvl2pPr marL="434340" indent="0">
              <a:buNone/>
              <a:defRPr sz="1330"/>
            </a:lvl2pPr>
            <a:lvl3pPr marL="868680" indent="0">
              <a:buNone/>
              <a:defRPr sz="1140"/>
            </a:lvl3pPr>
            <a:lvl4pPr marL="1303020" indent="0">
              <a:buNone/>
              <a:defRPr sz="950"/>
            </a:lvl4pPr>
            <a:lvl5pPr marL="1737360" indent="0">
              <a:buNone/>
              <a:defRPr sz="950"/>
            </a:lvl5pPr>
            <a:lvl6pPr marL="2171700" indent="0">
              <a:buNone/>
              <a:defRPr sz="950"/>
            </a:lvl6pPr>
            <a:lvl7pPr marL="2606040" indent="0">
              <a:buNone/>
              <a:defRPr sz="950"/>
            </a:lvl7pPr>
            <a:lvl8pPr marL="3040380" indent="0">
              <a:buNone/>
              <a:defRPr sz="950"/>
            </a:lvl8pPr>
            <a:lvl9pPr marL="3474720" indent="0">
              <a:buNone/>
              <a:defRPr sz="9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DE11-62DB-444B-87BC-81CFBAE40836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3227-43B2-4FA1-AC54-97CAC16D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0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7218" y="462494"/>
            <a:ext cx="7492365" cy="1679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18" y="2312458"/>
            <a:ext cx="7492365" cy="5511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218" y="8051378"/>
            <a:ext cx="195453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6DE11-62DB-444B-87BC-81CFBAE40836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7503" y="8051378"/>
            <a:ext cx="2931795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35053" y="8051378"/>
            <a:ext cx="195453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23227-43B2-4FA1-AC54-97CAC16D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7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8680" rtl="0" eaLnBrk="1" latinLnBrk="0" hangingPunct="1">
        <a:lnSpc>
          <a:spcPct val="90000"/>
        </a:lnSpc>
        <a:spcBef>
          <a:spcPct val="0"/>
        </a:spcBef>
        <a:buNone/>
        <a:defRPr sz="41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7170" indent="-217170" algn="l" defTabSz="868680" rtl="0" eaLnBrk="1" latinLnBrk="0" hangingPunct="1">
        <a:lnSpc>
          <a:spcPct val="90000"/>
        </a:lnSpc>
        <a:spcBef>
          <a:spcPts val="950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1pPr>
      <a:lvl2pPr marL="65151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228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2019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4pPr>
      <a:lvl5pPr marL="195453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5pPr>
      <a:lvl6pPr marL="238887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6pPr>
      <a:lvl7pPr marL="282321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7pPr>
      <a:lvl8pPr marL="325755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8pPr>
      <a:lvl9pPr marL="3691890" indent="-217170" algn="l" defTabSz="868680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1pPr>
      <a:lvl2pPr marL="43434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3pPr>
      <a:lvl4pPr marL="130302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4pPr>
      <a:lvl5pPr marL="173736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5pPr>
      <a:lvl6pPr marL="217170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6pPr>
      <a:lvl7pPr marL="260604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7pPr>
      <a:lvl8pPr marL="304038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8pPr>
      <a:lvl9pPr marL="3474720" algn="l" defTabSz="868680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 rot="18850577">
            <a:off x="3509774" y="870903"/>
            <a:ext cx="730885" cy="7162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787587" y="5135880"/>
            <a:ext cx="91440" cy="60960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3879027" y="2483485"/>
            <a:ext cx="2621280" cy="2721610"/>
          </a:xfrm>
          <a:prstGeom prst="line">
            <a:avLst/>
          </a:prstGeom>
          <a:ln w="28575" cap="flat" cmpd="sng" algn="ctr">
            <a:solidFill>
              <a:schemeClr val="accent6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486347" y="2438400"/>
            <a:ext cx="2346960" cy="2712720"/>
          </a:xfrm>
          <a:prstGeom prst="line">
            <a:avLst/>
          </a:prstGeom>
          <a:ln w="28575" cap="flat" cmpd="sng" algn="ctr">
            <a:solidFill>
              <a:schemeClr val="accent6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500307" y="2453640"/>
            <a:ext cx="0" cy="1463040"/>
          </a:xfrm>
          <a:prstGeom prst="straightConnector1">
            <a:avLst/>
          </a:prstGeom>
          <a:ln w="28575" cap="flat" cmpd="sng" algn="ctr">
            <a:solidFill>
              <a:schemeClr val="accent6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501587" y="2453640"/>
            <a:ext cx="0" cy="1463040"/>
          </a:xfrm>
          <a:prstGeom prst="straightConnector1">
            <a:avLst/>
          </a:prstGeom>
          <a:ln w="28575" cap="flat" cmpd="sng" algn="ctr">
            <a:solidFill>
              <a:schemeClr val="accent6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371027" y="1249045"/>
            <a:ext cx="1223645" cy="1223645"/>
          </a:xfrm>
          <a:prstGeom prst="straightConnector1">
            <a:avLst/>
          </a:prstGeom>
          <a:ln w="28575" cap="flat" cmpd="sng" algn="ctr">
            <a:solidFill>
              <a:schemeClr val="accent2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584512" y="2438400"/>
            <a:ext cx="0" cy="219456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3863787" y="533400"/>
            <a:ext cx="0" cy="4603115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863787" y="1051560"/>
            <a:ext cx="526415" cy="411480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3284667" y="730885"/>
            <a:ext cx="563880" cy="4465955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244787" y="2438400"/>
            <a:ext cx="0" cy="3992880"/>
          </a:xfrm>
          <a:prstGeom prst="straightConnector1">
            <a:avLst/>
          </a:prstGeom>
          <a:ln w="19050">
            <a:solidFill>
              <a:srgbClr val="00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3833307" y="2484120"/>
            <a:ext cx="15240" cy="3947160"/>
          </a:xfrm>
          <a:prstGeom prst="straightConnector1">
            <a:avLst/>
          </a:prstGeom>
          <a:ln w="19050">
            <a:solidFill>
              <a:srgbClr val="00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13267" y="2453640"/>
            <a:ext cx="59055" cy="3977640"/>
          </a:xfrm>
          <a:prstGeom prst="straightConnector1">
            <a:avLst/>
          </a:prstGeom>
          <a:ln w="19050">
            <a:solidFill>
              <a:srgbClr val="00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4641027" y="3322320"/>
            <a:ext cx="4445" cy="131064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501587" y="3916680"/>
            <a:ext cx="4008120" cy="94488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460947" y="3337560"/>
            <a:ext cx="3489960" cy="57912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452307" y="3596640"/>
            <a:ext cx="0" cy="792480"/>
          </a:xfrm>
          <a:prstGeom prst="straightConnector1">
            <a:avLst/>
          </a:prstGeom>
          <a:ln w="28575">
            <a:solidFill>
              <a:srgbClr val="FF33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908677" y="3486785"/>
            <a:ext cx="5032" cy="101995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789492" y="3916680"/>
            <a:ext cx="2712720" cy="57975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3707577" y="3486785"/>
            <a:ext cx="2794000" cy="39243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290507" y="3611880"/>
            <a:ext cx="0" cy="79248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503492" y="3916680"/>
            <a:ext cx="2882900" cy="487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3452307" y="3916680"/>
            <a:ext cx="3048000" cy="4876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503492" y="3554730"/>
            <a:ext cx="2788920" cy="361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3339277" y="3554095"/>
            <a:ext cx="3154045" cy="32194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7"/>
          <p:cNvSpPr>
            <a:spLocks noChangeArrowheads="1"/>
          </p:cNvSpPr>
          <p:nvPr/>
        </p:nvSpPr>
        <p:spPr bwMode="auto">
          <a:xfrm>
            <a:off x="282387" y="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282387" y="457200"/>
            <a:ext cx="86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9" name="Group 148"/>
          <p:cNvGrpSpPr/>
          <p:nvPr/>
        </p:nvGrpSpPr>
        <p:grpSpPr>
          <a:xfrm>
            <a:off x="236667" y="2114153"/>
            <a:ext cx="7757160" cy="369332"/>
            <a:chOff x="236667" y="2114153"/>
            <a:chExt cx="7757160" cy="369332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236667" y="2438400"/>
              <a:ext cx="775716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7311195" y="2114153"/>
              <a:ext cx="633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p.p.</a:t>
              </a:r>
              <a:endParaRPr lang="en-US" dirty="0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236667" y="3735706"/>
            <a:ext cx="7757160" cy="369332"/>
            <a:chOff x="236667" y="3735706"/>
            <a:chExt cx="7757160" cy="369332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236667" y="3916680"/>
              <a:ext cx="775716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7315200" y="3735706"/>
              <a:ext cx="6786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H.L.</a:t>
              </a:r>
              <a:endParaRPr lang="en-US" dirty="0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12867" y="4322069"/>
            <a:ext cx="7970671" cy="369332"/>
            <a:chOff x="312867" y="4322069"/>
            <a:chExt cx="7970671" cy="369332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312867" y="4632960"/>
              <a:ext cx="768096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7315200" y="4322069"/>
              <a:ext cx="968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G.L.</a:t>
              </a:r>
              <a:endParaRPr lang="en-US" dirty="0"/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3572322" y="5236964"/>
            <a:ext cx="52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S.P.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6490248" y="3621761"/>
            <a:ext cx="737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V.P.1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914104" y="3623283"/>
            <a:ext cx="73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V.P.2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4281325" y="1005939"/>
            <a:ext cx="561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3746260" y="469513"/>
            <a:ext cx="62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3085570" y="1068852"/>
            <a:ext cx="36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3710166" y="1634828"/>
            <a:ext cx="407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4033049" y="2133501"/>
            <a:ext cx="449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A0</a:t>
            </a:r>
            <a:endParaRPr lang="en-US" sz="1400" dirty="0"/>
          </a:p>
        </p:txBody>
      </p:sp>
      <p:sp>
        <p:nvSpPr>
          <p:cNvPr id="160" name="TextBox 159"/>
          <p:cNvSpPr txBox="1"/>
          <p:nvPr/>
        </p:nvSpPr>
        <p:spPr>
          <a:xfrm>
            <a:off x="3560706" y="2155388"/>
            <a:ext cx="653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B0,D0</a:t>
            </a:r>
            <a:endParaRPr lang="en-US" sz="1400" dirty="0"/>
          </a:p>
        </p:txBody>
      </p:sp>
      <p:sp>
        <p:nvSpPr>
          <p:cNvPr id="161" name="TextBox 160"/>
          <p:cNvSpPr txBox="1"/>
          <p:nvPr/>
        </p:nvSpPr>
        <p:spPr>
          <a:xfrm>
            <a:off x="3256419" y="2177275"/>
            <a:ext cx="446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C0</a:t>
            </a:r>
            <a:endParaRPr lang="en-US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4568801" y="3824605"/>
            <a:ext cx="57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T.H.</a:t>
            </a:r>
            <a:endParaRPr lang="en-US" dirty="0"/>
          </a:p>
        </p:txBody>
      </p:sp>
      <p:cxnSp>
        <p:nvCxnSpPr>
          <p:cNvPr id="166" name="Straight Connector 165"/>
          <p:cNvCxnSpPr/>
          <p:nvPr/>
        </p:nvCxnSpPr>
        <p:spPr>
          <a:xfrm>
            <a:off x="3863787" y="3535680"/>
            <a:ext cx="381000" cy="184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H="1">
            <a:off x="4244787" y="3544887"/>
            <a:ext cx="12874" cy="8442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3867561" y="3544887"/>
            <a:ext cx="20356" cy="9250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H="1">
            <a:off x="3889399" y="4358640"/>
            <a:ext cx="368262" cy="1480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H="1" flipV="1">
            <a:off x="3485154" y="4361513"/>
            <a:ext cx="390063" cy="1285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3528829" y="3541712"/>
            <a:ext cx="0" cy="8275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3513267" y="3535680"/>
            <a:ext cx="374085" cy="184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>
            <a:off x="3518449" y="4323190"/>
            <a:ext cx="325897" cy="5506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3916299" y="4313921"/>
            <a:ext cx="300478" cy="2754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H="1">
            <a:off x="3894267" y="3591560"/>
            <a:ext cx="352133" cy="6306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3523327" y="3573145"/>
            <a:ext cx="353795" cy="63719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1649650" y="125874"/>
            <a:ext cx="6815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</a:rPr>
              <a:t>رسم المنظور عندما يكون المخطط خلف مستوى الصورة و متأخر عنه:</a:t>
            </a:r>
            <a:endParaRPr lang="en-US" sz="2000" dirty="0"/>
          </a:p>
        </p:txBody>
      </p:sp>
      <p:sp>
        <p:nvSpPr>
          <p:cNvPr id="189" name="TextBox 188"/>
          <p:cNvSpPr txBox="1"/>
          <p:nvPr/>
        </p:nvSpPr>
        <p:spPr>
          <a:xfrm>
            <a:off x="4594672" y="581160"/>
            <a:ext cx="38704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IQ" b="1" dirty="0" smtClean="0">
                <a:solidFill>
                  <a:schemeClr val="accent1">
                    <a:lumMod val="75000"/>
                  </a:schemeClr>
                </a:solidFill>
              </a:rPr>
              <a:t>كما سبق ذكرنا ان الرسم يبدا من الارتفاع الحقيقي ، بما ان الارتفاع يتم اخذه من نقطة تماس المخطط مع مستوى الصورة، لكن لا يوجد نقطة تماس لهذا نقوم بمد احد الاضلع </a:t>
            </a:r>
            <a:r>
              <a:rPr lang="ar-IQ" b="1" dirty="0" err="1" smtClean="0">
                <a:solidFill>
                  <a:schemeClr val="accent1">
                    <a:lumMod val="75000"/>
                  </a:schemeClr>
                </a:solidFill>
              </a:rPr>
              <a:t>لاحداث</a:t>
            </a:r>
            <a:r>
              <a:rPr lang="ar-IQ" b="1" dirty="0" smtClean="0">
                <a:solidFill>
                  <a:schemeClr val="accent1">
                    <a:lumMod val="75000"/>
                  </a:schemeClr>
                </a:solidFill>
              </a:rPr>
              <a:t> نقطة تماس مع </a:t>
            </a:r>
            <a:r>
              <a:rPr lang="ar-IQ" b="1" dirty="0" err="1" smtClean="0">
                <a:solidFill>
                  <a:schemeClr val="accent1">
                    <a:lumMod val="75000"/>
                  </a:schemeClr>
                </a:solidFill>
              </a:rPr>
              <a:t>ستوى</a:t>
            </a:r>
            <a:r>
              <a:rPr lang="ar-IQ" b="1" dirty="0" smtClean="0">
                <a:solidFill>
                  <a:schemeClr val="accent1">
                    <a:lumMod val="75000"/>
                  </a:schemeClr>
                </a:solidFill>
              </a:rPr>
              <a:t> الصورة يبدا منه الرسم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565424" y="5098281"/>
            <a:ext cx="3925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ملاحظة: يجب ان </a:t>
            </a:r>
            <a:r>
              <a:rPr lang="ar-IQ" sz="2400" dirty="0" err="1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نبدا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 بتلاشي الضلع الذي قمنا بمده مع الارتفاع  </a:t>
            </a:r>
            <a:r>
              <a:rPr lang="ar-IQ" sz="2400" dirty="0" err="1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لاحداث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 نقطة التماس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pPr algn="just" rtl="1"/>
            <a:endParaRPr lang="en-US" sz="24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150016" y="4842119"/>
            <a:ext cx="3347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IQ" b="1" dirty="0" smtClean="0">
                <a:solidFill>
                  <a:schemeClr val="accent6">
                    <a:lumMod val="75000"/>
                  </a:schemeClr>
                </a:solidFill>
              </a:rPr>
              <a:t>ملاحظة: تكرار نفس </a:t>
            </a:r>
            <a:r>
              <a:rPr lang="ar-IQ" b="1" dirty="0" smtClean="0">
                <a:solidFill>
                  <a:schemeClr val="accent6">
                    <a:lumMod val="75000"/>
                  </a:schemeClr>
                </a:solidFill>
              </a:rPr>
              <a:t>العلاقة</a:t>
            </a:r>
            <a:r>
              <a:rPr lang="ar-IQ" b="1" dirty="0" smtClean="0">
                <a:solidFill>
                  <a:schemeClr val="accent6">
                    <a:lumMod val="75000"/>
                  </a:schemeClr>
                </a:solidFill>
              </a:rPr>
              <a:t> بين مستوى الصورة و المخطط، و المنظور و خط الارض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95183" y="7132319"/>
            <a:ext cx="8174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dirty="0" smtClean="0"/>
              <a:t>نستفيد من هذه العلاقة بين المخطط و مستوى الصورة لتصغير المنظور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074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858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1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868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878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888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898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908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918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1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928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1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938"/>
                            </p:stCondLst>
                            <p:childTnLst>
                              <p:par>
                                <p:cTn id="4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948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1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958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0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968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01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978"/>
                            </p:stCondLst>
                            <p:childTnLst>
                              <p:par>
                                <p:cTn id="5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101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8988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01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998"/>
                            </p:stCondLst>
                            <p:childTnLst>
                              <p:par>
                                <p:cTn id="6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101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8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101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2018"/>
                            </p:stCondLst>
                            <p:childTnLst>
                              <p:par>
                                <p:cTn id="7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101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3028"/>
                            </p:stCondLst>
                            <p:childTnLst>
                              <p:par>
                                <p:cTn id="7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101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38"/>
                            </p:stCondLst>
                            <p:childTnLst>
                              <p:par>
                                <p:cTn id="8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101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48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1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1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58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1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1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7068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8078"/>
                            </p:stCondLst>
                            <p:childTnLst>
                              <p:par>
                                <p:cTn id="9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1" dur="50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2" dur="50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3" dur="10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4" dur="10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652"/>
                            </p:stCondLst>
                            <p:childTnLst>
                              <p:par>
                                <p:cTn id="10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101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6662"/>
                            </p:stCondLst>
                            <p:childTnLst>
                              <p:par>
                                <p:cTn id="1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101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7672"/>
                            </p:stCondLst>
                            <p:childTnLst>
                              <p:par>
                                <p:cTn id="1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101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8682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1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1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9692"/>
                            </p:stCondLst>
                            <p:childTnLst>
                              <p:par>
                                <p:cTn id="12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5" dur="50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6" dur="50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7" dur="10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8" dur="10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7166"/>
                            </p:stCondLst>
                            <p:childTnLst>
                              <p:par>
                                <p:cTn id="1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10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8176"/>
                            </p:stCondLst>
                            <p:childTnLst>
                              <p:par>
                                <p:cTn id="1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101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9186"/>
                            </p:stCondLst>
                            <p:childTnLst>
                              <p:par>
                                <p:cTn id="1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101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0196"/>
                            </p:stCondLst>
                            <p:childTnLst>
                              <p:par>
                                <p:cTn id="1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10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1206"/>
                            </p:stCondLst>
                            <p:childTnLst>
                              <p:par>
                                <p:cTn id="14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101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2216"/>
                            </p:stCondLst>
                            <p:childTnLst>
                              <p:par>
                                <p:cTn id="15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101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63226"/>
                            </p:stCondLst>
                            <p:childTnLst>
                              <p:par>
                                <p:cTn id="15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101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4236"/>
                            </p:stCondLst>
                            <p:childTnLst>
                              <p:par>
                                <p:cTn id="15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101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65246"/>
                            </p:stCondLst>
                            <p:childTnLst>
                              <p:par>
                                <p:cTn id="16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101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66256"/>
                            </p:stCondLst>
                            <p:childTnLst>
                              <p:par>
                                <p:cTn id="16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101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67266"/>
                            </p:stCondLst>
                            <p:childTnLst>
                              <p:par>
                                <p:cTn id="17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101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68276"/>
                            </p:stCondLst>
                            <p:childTnLst>
                              <p:par>
                                <p:cTn id="17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101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69286"/>
                            </p:stCondLst>
                            <p:childTnLst>
                              <p:par>
                                <p:cTn id="17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0" dur="101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70296"/>
                            </p:stCondLst>
                            <p:childTnLst>
                              <p:par>
                                <p:cTn id="18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101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71306"/>
                            </p:stCondLst>
                            <p:childTnLst>
                              <p:par>
                                <p:cTn id="18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8" dur="101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72316"/>
                            </p:stCondLst>
                            <p:childTnLst>
                              <p:par>
                                <p:cTn id="19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101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73326"/>
                            </p:stCondLst>
                            <p:childTnLst>
                              <p:par>
                                <p:cTn id="19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6" dur="101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74336"/>
                            </p:stCondLst>
                            <p:childTnLst>
                              <p:par>
                                <p:cTn id="19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0" dur="101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75346"/>
                            </p:stCondLst>
                            <p:childTnLst>
                              <p:par>
                                <p:cTn id="20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4" dur="101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76356"/>
                            </p:stCondLst>
                            <p:childTnLst>
                              <p:par>
                                <p:cTn id="20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8" dur="101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77366"/>
                            </p:stCondLst>
                            <p:childTnLst>
                              <p:par>
                                <p:cTn id="2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2" dur="101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78376"/>
                            </p:stCondLst>
                            <p:childTnLst>
                              <p:par>
                                <p:cTn id="2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6" dur="101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79386"/>
                            </p:stCondLst>
                            <p:childTnLst>
                              <p:par>
                                <p:cTn id="2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0" dur="101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80396"/>
                            </p:stCondLst>
                            <p:childTnLst>
                              <p:par>
                                <p:cTn id="2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4" dur="101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81406"/>
                            </p:stCondLst>
                            <p:childTnLst>
                              <p:par>
                                <p:cTn id="2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8" dur="101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82416"/>
                            </p:stCondLst>
                            <p:childTnLst>
                              <p:par>
                                <p:cTn id="2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2" dur="50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3" dur="50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4" dur="10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5" dur="10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89385"/>
                            </p:stCondLst>
                            <p:childTnLst>
                              <p:par>
                                <p:cTn id="2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9" dur="50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0" dur="50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1" dur="10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2" dur="10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88" grpId="0"/>
      <p:bldP spid="189" grpId="0"/>
      <p:bldP spid="190" grpId="0"/>
      <p:bldP spid="191" grpId="0"/>
      <p:bldP spid="19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115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15</cp:revision>
  <dcterms:created xsi:type="dcterms:W3CDTF">2020-06-04T03:45:56Z</dcterms:created>
  <dcterms:modified xsi:type="dcterms:W3CDTF">2020-06-04T07:30:20Z</dcterms:modified>
</cp:coreProperties>
</file>